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Proxima Nova"/>
      <p:regular r:id="rId13"/>
      <p:bold r:id="rId14"/>
      <p:italic r:id="rId15"/>
      <p:boldItalic r:id="rId16"/>
    </p:embeddedFont>
    <p:embeddedFont>
      <p:font typeface="Alfa Slab One"/>
      <p:regular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roximaNova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roximaNova-italic.fntdata"/><Relationship Id="rId14" Type="http://schemas.openxmlformats.org/officeDocument/2006/relationships/font" Target="fonts/ProximaNova-bold.fntdata"/><Relationship Id="rId17" Type="http://schemas.openxmlformats.org/officeDocument/2006/relationships/font" Target="fonts/AlfaSlabOne-regular.fntdata"/><Relationship Id="rId16" Type="http://schemas.openxmlformats.org/officeDocument/2006/relationships/font" Target="fonts/ProximaNova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2827485038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2827485038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827485038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827485038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827485038f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827485038f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827485038f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827485038f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827485038f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827485038f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827485038f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827485038f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827485038f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827485038f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Ellis Summer School - 2023</a:t>
            </a:r>
            <a:endParaRPr/>
          </a:p>
        </p:txBody>
      </p:sp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Total Budget consumed @LEONARDO: 8825 GPU/H (367 days + 17 hours)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Group Awards: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Font typeface="Consolas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Group Consuming Most Budget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nsolas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Group with highest success rate on SLURM jobs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nsolas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Group using Most GPUs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Individual Awards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Font typeface="Consolas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User Consuming Most Budget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nsolas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User with highest success rate on SLURM jobs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nsolas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User using Most GPUs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068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</a:t>
            </a:r>
            <a:r>
              <a:rPr lang="en"/>
              <a:t>roup Consuming Most Budget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+-------+---------------------------------+---------+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Group |                 Budget Consumed | % Total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|-------+---------------------------------+---------|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    1 | 2035 GPU/H (84 days + 19 hours) |   23.07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    8 | 1839 GPU/H (76 days + 15 hours) |   20.84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   12 | 1317 GPU/H (54 days + 21 hours) |   14.93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    6 |  810 GPU/H (33 days + 18 hours) |    9.18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   11 |  764 GPU/H (31 days + 20 hours) |    8.66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+-------+---------------------------------+---------+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068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SLURM Master Group (highest success rate)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+-------+---------------+----------+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Group | % Job Success | Num Jobs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|-------+---------------+----------|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   12 |         91.45 |      269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   11 |         74.86 |      366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    7 |         66.90 |      290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    3 |         46.53 |      101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    1 |         36.32 |      234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+-------+---------------+----------+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068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</a:t>
            </a:r>
            <a:r>
              <a:rPr lang="en"/>
              <a:t>roup using Most GPUs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+-------+----------+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Group | Num GPUs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|-------+----------|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   11 |     1464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    1 |     1436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    8 |     1352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    7 |     1160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   12 |     1076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+-------+----------+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068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 </a:t>
            </a:r>
            <a:r>
              <a:rPr lang="en"/>
              <a:t>Consuming Most Budget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6858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6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+----------+---------------------------------+----------+----------------+------------+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Username |                 Budget Consumed |  % Total | Name           | Surname   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|----------+---------------------------------+----------+----------------+------------|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a08trb15 | 1237 GPU/H (51 days + 13 hours) |    14.03 | Emanuele       | Frascaroli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a08tra03 | 1136 GPU/H (47 days +  8 hours) |    12.88 | Vitus          | Benson    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a08trb07 |  929 GPU/H (38 days + 17 hours) |    10.53 | Roberto        | Amoroso   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a08tra47 |  789 GPU/H (32 days + 21 hours) |     8.95 | Simone Alberto | Peirone   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a08tra73 |  629 GPU/H (26 days +  5 hours) |     7.13 | Federico       | Betti     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a08tra68 |  581 GPU/H (24 days +  5 hours) |     6.58 | Mingxiao       | Li        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a08trb11 |  560 GPU/H (23 days +  8 hours) |     6.35 | Robin San      | Roman     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+----------+---------------------------------+----------+----------------+------------+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32000" y="725700"/>
            <a:ext cx="721150" cy="700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53200" y="1039108"/>
            <a:ext cx="721150" cy="715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10800" y="1250430"/>
            <a:ext cx="721150" cy="707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373987" y="340850"/>
            <a:ext cx="237175" cy="38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595174" y="655003"/>
            <a:ext cx="237200" cy="38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152774" y="838974"/>
            <a:ext cx="237200" cy="4114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4068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SLURM Master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85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+----------+---------------+----------+------------+------------+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Username | % Job Success | Num Jobs | Name       | Surname   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|----------+---------------+----------+------------+------------|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a08trb15 |         </a:t>
            </a:r>
            <a:r>
              <a:rPr b="1" lang="en" sz="2000">
                <a:solidFill>
                  <a:schemeClr val="accent3"/>
                </a:solidFill>
                <a:latin typeface="Consolas"/>
                <a:ea typeface="Consolas"/>
                <a:cs typeface="Consolas"/>
                <a:sym typeface="Consolas"/>
              </a:rPr>
              <a:t>93.08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|      260 | Emanuele   | Frascaroli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a08tra60 |         87.14 |      280 | Putra      | Manggala  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a08trb07 |         85.90 |       78 | Roberto    | Amoroso   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a08tra82 |         78.86 |      246 | Alessandro | Simoni    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a08trb14 |         66.67 |       51 | Enrico     | Martini   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+----------+---------------+----------+------------+------------+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41050" y="343150"/>
            <a:ext cx="721150" cy="70015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8"/>
          <p:cNvSpPr txBox="1"/>
          <p:nvPr/>
        </p:nvSpPr>
        <p:spPr>
          <a:xfrm>
            <a:off x="4762200" y="493125"/>
            <a:ext cx="4145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rPr>
              <a:t>The man who whispers to SLURM</a:t>
            </a:r>
            <a:endParaRPr>
              <a:solidFill>
                <a:schemeClr val="accent3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311700" y="4068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</a:t>
            </a:r>
            <a:r>
              <a:rPr lang="en"/>
              <a:t>ser who used Most GPUs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+------------+----------+------------+------------+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Username   | num GPUs | name       | surname   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|------------+----------+------------+------------|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a08tra60   |     1120 | Putra      | Manggala  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a08trb15   |     1040 | Emanuele   | Frascaroli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a08tra82   |      984 | Alessandro | Simoni    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a08tra13   |      832 | Francesco  | Tonini    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a08tra03   |      604 | Vitus      | Benson    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a08tra63   |      548 | Nicola     | Dall'Asen 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| a08tra65   |      476 | Emanuele   | Vivoli     |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+------------+----------+------------+------------+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